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8" r:id="rId1"/>
  </p:sldMasterIdLst>
  <p:notesMasterIdLst>
    <p:notesMasterId r:id="rId21"/>
  </p:notesMasterIdLst>
  <p:sldIdLst>
    <p:sldId id="386" r:id="rId2"/>
    <p:sldId id="387" r:id="rId3"/>
    <p:sldId id="388" r:id="rId4"/>
    <p:sldId id="389" r:id="rId5"/>
    <p:sldId id="390" r:id="rId6"/>
    <p:sldId id="391" r:id="rId7"/>
    <p:sldId id="392" r:id="rId8"/>
    <p:sldId id="393" r:id="rId9"/>
    <p:sldId id="402" r:id="rId10"/>
    <p:sldId id="403" r:id="rId11"/>
    <p:sldId id="404" r:id="rId12"/>
    <p:sldId id="397" r:id="rId13"/>
    <p:sldId id="398" r:id="rId14"/>
    <p:sldId id="405" r:id="rId15"/>
    <p:sldId id="406" r:id="rId16"/>
    <p:sldId id="407" r:id="rId17"/>
    <p:sldId id="440" r:id="rId18"/>
    <p:sldId id="441" r:id="rId19"/>
    <p:sldId id="44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 snapToGrid="0">
      <p:cViewPr>
        <p:scale>
          <a:sx n="75" d="100"/>
          <a:sy n="75" d="100"/>
        </p:scale>
        <p:origin x="-276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9" d="100"/>
        <a:sy n="59" d="100"/>
      </p:scale>
      <p:origin x="0" y="-145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FCC3B-4E7F-4F8F-996D-8DAA7FFEF8F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088E0-2BF0-403B-96D8-8E02BE2F0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6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63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118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528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008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xmlns="" id="{5E59B168-52B4-4838-869F-33601248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F94A4-9440-420D-A7DF-4F42A7762E9F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xmlns="" id="{CE35A8DF-C428-4354-A2B3-187A9CC4E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xmlns="" id="{5B65056E-B408-4323-B861-E06622B3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9DCE2"/>
                </a:solidFill>
              </a:defRPr>
            </a:lvl1pPr>
          </a:lstStyle>
          <a:p>
            <a:pPr>
              <a:defRPr/>
            </a:pPr>
            <a:fld id="{274CDC72-88C6-403E-83E8-D3C6BF4965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5335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xmlns="" id="{C3DDA0FE-A407-4F69-8961-69593562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5741-B5DA-4D54-A61B-64EC6804AED7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xmlns="" id="{412540A0-0542-4183-B322-BDEB6AAE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FF9F6996-8973-4D10-9E2E-4CE4FFC2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0A676-21A9-4F88-AE04-7AD02DCBA7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15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xmlns="" id="{C3DDA0FE-A407-4F69-8961-69593562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3FB90-D02B-40C4-AF5C-52687A4E02D3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xmlns="" id="{412540A0-0542-4183-B322-BDEB6AAE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FF9F6996-8973-4D10-9E2E-4CE4FFC2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2746-234E-426C-BF6B-BF702C27C0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90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xmlns="" id="{C3DDA0FE-A407-4F69-8961-69593562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04461-782F-4E78-91AC-5EAFB0BF7805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xmlns="" id="{412540A0-0542-4183-B322-BDEB6AAE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FF9F6996-8973-4D10-9E2E-4CE4FFC2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86AC0-EA71-4D16-8951-BFB922AAF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51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C05611-A465-4A8E-AEBE-2AB9BDBF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8E943-FBB1-48E5-9D56-77E8F46F931A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39B087-B0F7-4043-BD0D-E1DDCFE39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FC0820-D556-47EC-A0E7-AD09646FB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9DCE2"/>
                </a:solidFill>
              </a:defRPr>
            </a:lvl1pPr>
          </a:lstStyle>
          <a:p>
            <a:pPr>
              <a:defRPr/>
            </a:pPr>
            <a:fld id="{998883D5-2254-40C2-830E-6BB36488F9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843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xmlns="" id="{C3DDA0FE-A407-4F69-8961-69593562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B8501-390F-4EA9-98C6-AD13533799BB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xmlns="" id="{412540A0-0542-4183-B322-BDEB6AAE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xmlns="" id="{FF9F6996-8973-4D10-9E2E-4CE4FFC2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570CE-8AD6-4C5F-9205-E6BADA4115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38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1859760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xmlns="" id="{C3DDA0FE-A407-4F69-8961-69593562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21777-B35F-4090-8BF8-32011FDF1289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xmlns="" id="{412540A0-0542-4183-B322-BDEB6AAE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xmlns="" id="{FF9F6996-8973-4D10-9E2E-4CE4FFC2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08A9E-DFAA-4697-8A1D-579217DD4E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083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xmlns="" id="{C3DDA0FE-A407-4F69-8961-69593562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8AB01-156D-439C-9863-0A67E9A92DE0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xmlns="" id="{412540A0-0542-4183-B322-BDEB6AAE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xmlns="" id="{FF9F6996-8973-4D10-9E2E-4CE4FFC2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EB6E5-4D15-44AF-A123-35007266B7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742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xmlns="" id="{C3DDA0FE-A407-4F69-8961-69593562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59201-0B08-45FA-A128-4209C4567337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xmlns="" id="{412540A0-0542-4183-B322-BDEB6AAE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xmlns="" id="{FF9F6996-8973-4D10-9E2E-4CE4FFC2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69F36-699B-4914-9490-F875EA611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869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xmlns="" id="{C3DDA0FE-A407-4F69-8961-69593562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69544-F35F-4AF1-8C2E-170DA55EE0F9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xmlns="" id="{412540A0-0542-4183-B322-BDEB6AAE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xmlns="" id="{FF9F6996-8973-4D10-9E2E-4CE4FFC2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C61D3-8944-4AD8-B7A7-483839721B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380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>
            <a:extLst>
              <a:ext uri="{FF2B5EF4-FFF2-40B4-BE49-F238E27FC236}">
                <a16:creationId xmlns:a16="http://schemas.microsoft.com/office/drawing/2014/main" xmlns="" id="{111E6B84-8221-4DC8-9060-500542B4F33C}"/>
              </a:ext>
            </a:extLst>
          </p:cNvPr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xmlns="" id="{1C37F2EF-0606-4DA4-A6E6-702A783EFC4D}"/>
              </a:ext>
            </a:extLst>
          </p:cNvPr>
          <p:cNvSpPr/>
          <p:nvPr/>
        </p:nvSpPr>
        <p:spPr>
          <a:xfrm rot="420000" flipV="1">
            <a:off x="10672236" y="5359403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xmlns="" id="{8A94632C-C862-42BB-9DD9-46BD0FDB8E92}"/>
              </a:ext>
            </a:extLst>
          </p:cNvPr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xmlns="" id="{CF9BB25B-2948-414D-AC1E-8F5B49151BBF}"/>
              </a:ext>
            </a:extLst>
          </p:cNvPr>
          <p:cNvSpPr>
            <a:spLocks/>
          </p:cNvSpPr>
          <p:nvPr/>
        </p:nvSpPr>
        <p:spPr bwMode="auto">
          <a:xfrm flipV="1">
            <a:off x="5842000" y="6219828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9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xmlns="" id="{31005275-2BD1-4F26-9E0A-3DC42F8F3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CB625-C55D-4554-A4B9-065D0DCE6C1E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xmlns="" id="{E9D94C2F-8092-4B03-B23E-6D8434A6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xmlns="" id="{86E986E9-8CBD-4C2E-8516-C509177EF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69600" y="6356353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1037B-B7B4-41BF-8C05-2C85DAC959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81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xmlns="" id="{F8F15BB3-04BD-4E6A-B2C7-36998BDE5A8E}"/>
              </a:ext>
            </a:extLst>
          </p:cNvPr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xmlns="" id="{0646F8E8-87B8-408D-B1BF-495194D842B5}"/>
              </a:ext>
            </a:extLst>
          </p:cNvPr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609600" y="1935166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C3DDA0FE-A407-4F69-8961-69593562CB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2E5EF9-C3AA-4066-BA7F-EC22476E399A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xmlns="" id="{412540A0-0542-4183-B322-BDEB6AAED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56000" y="6356353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xmlns="" id="{FF9F6996-8973-4D10-9E2E-4CE4FFC2F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66400" y="6356353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A93C93"/>
                </a:solidFill>
                <a:latin typeface="Constantia" panose="02030602050306030303" pitchFamily="18" charset="0"/>
              </a:defRPr>
            </a:lvl1pPr>
          </a:lstStyle>
          <a:p>
            <a:pPr>
              <a:defRPr/>
            </a:pPr>
            <a:fld id="{1756C215-9C37-47F4-B65E-9DF63A770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5398" y="203200"/>
            <a:ext cx="12240684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4E1C3915-F85E-4019-8F14-1401DA5BFE16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xmlns="" id="{DFB17500-56B6-47F1-B5B8-D70AAF11388F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983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  <p:sldLayoutId id="2147484221" r:id="rId3"/>
    <p:sldLayoutId id="2147484222" r:id="rId4"/>
    <p:sldLayoutId id="2147484223" r:id="rId5"/>
    <p:sldLayoutId id="2147484224" r:id="rId6"/>
    <p:sldLayoutId id="2147484225" r:id="rId7"/>
    <p:sldLayoutId id="2147484226" r:id="rId8"/>
    <p:sldLayoutId id="2147484227" r:id="rId9"/>
    <p:sldLayoutId id="2147484228" r:id="rId10"/>
    <p:sldLayoutId id="214748422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DE6C36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DE6C36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829586" y="1390332"/>
            <a:ext cx="10217426" cy="46482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>
              <a:solidFill>
                <a:schemeClr val="accent2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7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我深信在那各各他山顶 </a:t>
            </a:r>
            <a:endParaRPr lang="en-US" altLang="zh-CN" sz="7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6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Believe in a hill Called Mount Calvary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482" y="6038532"/>
            <a:ext cx="2015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(S 179)</a:t>
            </a:r>
          </a:p>
        </p:txBody>
      </p:sp>
    </p:spTree>
    <p:extLst>
      <p:ext uri="{BB962C8B-B14F-4D97-AF65-F5344CB8AC3E}">
        <p14:creationId xmlns:p14="http://schemas.microsoft.com/office/powerpoint/2010/main" val="1546949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948070" y="1620428"/>
            <a:ext cx="8915400" cy="4922837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当岁月渐渐消失，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世界成过去，</a:t>
            </a:r>
            <a:endParaRPr lang="en-US" altLang="en-US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And when time has surrendered </a:t>
            </a:r>
          </a:p>
          <a:p>
            <a:pPr lvl="0" algn="ctr" eaLnBrk="1" hangingPunct="1"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and earth is no more,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3872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638300" y="2231732"/>
            <a:ext cx="8915400" cy="3010829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我仍愿倚靠古旧十架。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I’ll still cling to that old rugged cross.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49489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822BABD1-A7AF-46E4-ADE9-4C7B90BC9BD9}"/>
              </a:ext>
            </a:extLst>
          </p:cNvPr>
          <p:cNvSpPr txBox="1">
            <a:spLocks/>
          </p:cNvSpPr>
          <p:nvPr/>
        </p:nvSpPr>
        <p:spPr>
          <a:xfrm>
            <a:off x="1196671" y="1371600"/>
            <a:ext cx="9939131" cy="4607629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9B63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Arial"/>
              </a:rPr>
              <a:t>我深信人生雖然如謎難測透， </a:t>
            </a:r>
            <a:endParaRPr kumimoji="0" lang="en-US" altLang="zh-CN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Arial"/>
            </a:endParaRP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Arial"/>
              </a:rPr>
              <a:t>有一天這一切將結束； </a:t>
            </a:r>
            <a:endParaRPr kumimoji="0" lang="en-US" altLang="zh-CN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Arial"/>
            </a:endParaRP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I believe that this life with its great mysteries </a:t>
            </a: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Surely someday will come to an end;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52922" y="5979229"/>
            <a:ext cx="9060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3/3</a:t>
            </a:r>
          </a:p>
        </p:txBody>
      </p:sp>
    </p:spTree>
    <p:extLst>
      <p:ext uri="{BB962C8B-B14F-4D97-AF65-F5344CB8AC3E}">
        <p14:creationId xmlns:p14="http://schemas.microsoft.com/office/powerpoint/2010/main" val="369614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822BABD1-A7AF-46E4-ADE9-4C7B90BC9BD9}"/>
              </a:ext>
            </a:extLst>
          </p:cNvPr>
          <p:cNvSpPr txBox="1">
            <a:spLocks/>
          </p:cNvSpPr>
          <p:nvPr/>
        </p:nvSpPr>
        <p:spPr>
          <a:xfrm>
            <a:off x="1013791" y="1519835"/>
            <a:ext cx="10164418" cy="4323617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9B639"/>
              </a:buClr>
              <a:buSzPct val="6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Arial"/>
              </a:rPr>
              <a:t>但因信我能得勝死亡與黑暗， </a:t>
            </a:r>
            <a:endParaRPr kumimoji="0" lang="en-US" altLang="zh-CN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Arial"/>
            </a:endParaRP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Arial"/>
              </a:rPr>
              <a:t>到天家與我良友同住。</a:t>
            </a:r>
            <a:endParaRPr kumimoji="0" lang="en-US" altLang="zh-CN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Arial"/>
            </a:endParaRP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But faith will conquer the darkness and death </a:t>
            </a: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And will lead me at last to my Friend.</a:t>
            </a:r>
          </a:p>
          <a:p>
            <a:pPr marL="273050" marR="0" lvl="0" indent="-2730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E6C36"/>
              </a:buClr>
              <a:buSzPct val="95000"/>
              <a:buFont typeface="Wingdings 2" panose="05020102010507070707" pitchFamily="18" charset="2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8836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638300" y="1489609"/>
            <a:ext cx="8915400" cy="4922837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我深信在那各各他山顶</a:t>
            </a:r>
            <a:endParaRPr lang="en-US" altLang="en-US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我救主曾为我被挂；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 believe in a hill called Mount Calvary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I’ </a:t>
            </a:r>
            <a:r>
              <a:rPr lang="en-US" altLang="en-US" sz="3600" b="1" dirty="0" err="1">
                <a:solidFill>
                  <a:srgbClr val="002060"/>
                </a:solidFill>
              </a:rPr>
              <a:t>ll</a:t>
            </a:r>
            <a:r>
              <a:rPr lang="en-US" altLang="en-US" sz="3600" b="1" dirty="0">
                <a:solidFill>
                  <a:srgbClr val="002060"/>
                </a:solidFill>
              </a:rPr>
              <a:t> believe whatever the cost;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49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948070" y="1620428"/>
            <a:ext cx="8915400" cy="4922837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当岁月渐渐消失，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世界成过去，</a:t>
            </a:r>
            <a:endParaRPr lang="en-US" altLang="en-US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And when time has surrendered </a:t>
            </a:r>
          </a:p>
          <a:p>
            <a:pPr lvl="0" algn="ctr" eaLnBrk="1" hangingPunct="1"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and earth is no more,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8141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638300" y="2231732"/>
            <a:ext cx="8915400" cy="3010829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我仍愿倚靠古旧十架。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I’ll still cling to that old rugged cross.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2350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638300" y="1489609"/>
            <a:ext cx="8915400" cy="4922837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我深信在那各各他山顶</a:t>
            </a:r>
            <a:endParaRPr lang="en-US" altLang="en-US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我救主曾为我被挂；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 believe in a hill called Mount Calvary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I’ </a:t>
            </a:r>
            <a:r>
              <a:rPr lang="en-US" altLang="en-US" sz="3600" b="1" dirty="0" err="1">
                <a:solidFill>
                  <a:srgbClr val="002060"/>
                </a:solidFill>
              </a:rPr>
              <a:t>ll</a:t>
            </a:r>
            <a:r>
              <a:rPr lang="en-US" altLang="en-US" sz="3600" b="1" dirty="0">
                <a:solidFill>
                  <a:srgbClr val="002060"/>
                </a:solidFill>
              </a:rPr>
              <a:t> believe whatever the cost;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30404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948070" y="1620428"/>
            <a:ext cx="8915400" cy="4922837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当岁月渐渐消失，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世界成过去，</a:t>
            </a:r>
            <a:endParaRPr lang="en-US" altLang="en-US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And when time has surrendered </a:t>
            </a:r>
          </a:p>
          <a:p>
            <a:pPr lvl="0" algn="ctr" eaLnBrk="1" hangingPunct="1"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and earth is no more,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9876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638300" y="2231732"/>
            <a:ext cx="8915400" cy="3010829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我仍愿倚靠古旧十架。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I’ll still cling to that old rugged cross.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710A652-DBE6-C472-7439-39A96D845C47}"/>
              </a:ext>
            </a:extLst>
          </p:cNvPr>
          <p:cNvSpPr txBox="1"/>
          <p:nvPr/>
        </p:nvSpPr>
        <p:spPr>
          <a:xfrm>
            <a:off x="11369963" y="6169891"/>
            <a:ext cx="534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❤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3817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220869" y="1520415"/>
            <a:ext cx="10164416" cy="4819426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人一生在世如客旅转眼逝去，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世上并无一处能久留；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28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There are things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as we travel this earth’s shifting sands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That transcend all the reason of man;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932277" y="6088559"/>
            <a:ext cx="9060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1/3</a:t>
            </a:r>
          </a:p>
        </p:txBody>
      </p:sp>
    </p:spTree>
    <p:extLst>
      <p:ext uri="{BB962C8B-B14F-4D97-AF65-F5344CB8AC3E}">
        <p14:creationId xmlns:p14="http://schemas.microsoft.com/office/powerpoint/2010/main" val="3284260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592182" y="1422265"/>
            <a:ext cx="11337235" cy="4856616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虽然有名利财宝一生在追求，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但不能使我永远拥有。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28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But the things that matter the most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in this world,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They can never be held in our hand.</a:t>
            </a:r>
          </a:p>
          <a:p>
            <a:pPr eaLnBrk="1" hangingPunct="1"/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876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638300" y="1489609"/>
            <a:ext cx="8915400" cy="4922837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我深信在那各各他山顶</a:t>
            </a:r>
            <a:endParaRPr lang="en-US" altLang="en-US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我救主曾为我被挂；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 believe in a hill called Mount Calvary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I’ </a:t>
            </a:r>
            <a:r>
              <a:rPr lang="en-US" altLang="en-US" sz="3600" b="1" dirty="0" err="1">
                <a:solidFill>
                  <a:srgbClr val="002060"/>
                </a:solidFill>
              </a:rPr>
              <a:t>ll</a:t>
            </a:r>
            <a:r>
              <a:rPr lang="en-US" altLang="en-US" sz="3600" b="1" dirty="0">
                <a:solidFill>
                  <a:srgbClr val="002060"/>
                </a:solidFill>
              </a:rPr>
              <a:t> believe whatever the cost;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96777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948070" y="1620428"/>
            <a:ext cx="8915400" cy="4922837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当岁月渐渐消失，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世界成过去，</a:t>
            </a:r>
            <a:endParaRPr lang="en-US" altLang="en-US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And when time has surrendered </a:t>
            </a:r>
          </a:p>
          <a:p>
            <a:pPr lvl="0" algn="ctr" eaLnBrk="1" hangingPunct="1"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and earth is no more,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3575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638300" y="2231732"/>
            <a:ext cx="8915400" cy="3010829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我仍愿倚靠古旧十架。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I’ll still cling to that old rugged cross.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63734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80392" y="1094932"/>
            <a:ext cx="11231216" cy="5522842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我深信基督既为人受死十架，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今日能使你生命改变；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28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 believe that the Christ who was slain on that cross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Has the power to change lives today;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805591" y="5848333"/>
            <a:ext cx="9060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2/3</a:t>
            </a:r>
          </a:p>
        </p:txBody>
      </p:sp>
    </p:spTree>
    <p:extLst>
      <p:ext uri="{BB962C8B-B14F-4D97-AF65-F5344CB8AC3E}">
        <p14:creationId xmlns:p14="http://schemas.microsoft.com/office/powerpoint/2010/main" val="2174419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765313" y="1678483"/>
            <a:ext cx="10661374" cy="4922614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因为祂曾改变我。赐我新生命，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我今愿靠近十架身边。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28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For He changed me completely,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a new life is mine,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That is why by the cross I will stay.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05102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Vintage Religious Background with Cross and Pink Flower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29"/>
            <a:ext cx="12192000" cy="686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1638300" y="1489609"/>
            <a:ext cx="8915400" cy="4922837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我深信在那各各他山顶</a:t>
            </a:r>
            <a:endParaRPr lang="en-US" altLang="en-US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zh-CN" altLang="en-US" sz="6000" b="1" dirty="0">
                <a:solidFill>
                  <a:srgbClr val="7030A0"/>
                </a:solidFill>
              </a:rPr>
              <a:t>我救主曾为我被挂；</a:t>
            </a:r>
            <a:endParaRPr lang="en-US" altLang="zh-CN" sz="6000" b="1" dirty="0">
              <a:solidFill>
                <a:srgbClr val="7030A0"/>
              </a:solidFill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3200" b="1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 believe in a hill called Mount Calvary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 b="1" dirty="0">
                <a:solidFill>
                  <a:srgbClr val="002060"/>
                </a:solidFill>
              </a:rPr>
              <a:t>I’ </a:t>
            </a:r>
            <a:r>
              <a:rPr lang="en-US" altLang="en-US" sz="3600" b="1" dirty="0" err="1">
                <a:solidFill>
                  <a:srgbClr val="002060"/>
                </a:solidFill>
              </a:rPr>
              <a:t>ll</a:t>
            </a:r>
            <a:r>
              <a:rPr lang="en-US" altLang="en-US" sz="3600" b="1" dirty="0">
                <a:solidFill>
                  <a:srgbClr val="002060"/>
                </a:solidFill>
              </a:rPr>
              <a:t> believe whatever the cost;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33708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Fl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595</Words>
  <Application>Microsoft Office PowerPoint</Application>
  <PresentationFormat>Custom</PresentationFormat>
  <Paragraphs>110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1_Flow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Shuting Li</dc:creator>
  <cp:lastModifiedBy>wangps</cp:lastModifiedBy>
  <cp:revision>92</cp:revision>
  <dcterms:created xsi:type="dcterms:W3CDTF">2024-12-21T23:50:43Z</dcterms:created>
  <dcterms:modified xsi:type="dcterms:W3CDTF">2026-03-16T00:57:12Z</dcterms:modified>
</cp:coreProperties>
</file>